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linge est étendu sur la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corde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soir, le petit Poucet allait dans la forêt chercher du bois pour la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cheminée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commun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féminin singulier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Font typeface="Symbol" panose="05050102010706020507" pitchFamily="18" charset="2"/>
              <a:buChar char=""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commun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féminin singulier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lait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permet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 corps de s’approvisionner en calcium.</a:t>
            </a:r>
            <a:endParaRPr lang="fr-FR" sz="28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soir, le petit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Poucet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allait dans la forêt chercher du bois pour la cheminée.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0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verbe permettre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conjugué au présent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Font typeface="Symbol" panose="05050102010706020507" pitchFamily="18" charset="2"/>
              <a:buChar char=""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propre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féminin singulier</a:t>
            </a:r>
            <a:endParaRPr lang="fr-FR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9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lapins utilisent leurs grandes oreilles comme des radars.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lapins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utilisent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souvent leurs grandes oreilles comme des radars.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148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déterminant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article défini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Font typeface="Symbol" panose="05050102010706020507" pitchFamily="18" charset="2"/>
              <a:buChar char=""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verbe utiliser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conjugué au présent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6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la forêt,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repèrent les plus grands arbres.</a:t>
            </a:r>
            <a:endParaRPr lang="fr-FR" sz="28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lapins utilisent </a:t>
            </a:r>
            <a:r>
              <a:rPr lang="fr-FR" sz="3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souvent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leurs grandes oreilles comme des radars.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9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pronom personnel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Clr>
                <a:srgbClr val="B71E42"/>
              </a:buClr>
              <a:buFont typeface="Symbol" panose="05050102010706020507" pitchFamily="18" charset="2"/>
              <a:buChar char=""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adverbe</a:t>
            </a:r>
            <a:endParaRPr lang="fr-FR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896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213</Words>
  <Application>Microsoft Office PowerPoint</Application>
  <PresentationFormat>Grand écran</PresentationFormat>
  <Paragraphs>74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Thème Office</vt:lpstr>
      <vt:lpstr>Rituel 1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2021-08-21T19:40:16Z</dcterms:modified>
</cp:coreProperties>
</file>